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21" r:id="rId22"/>
    <p:sldId id="320" r:id="rId23"/>
    <p:sldId id="323" r:id="rId24"/>
    <p:sldId id="322" r:id="rId25"/>
    <p:sldId id="330" r:id="rId26"/>
    <p:sldId id="331" r:id="rId27"/>
    <p:sldId id="333" r:id="rId28"/>
    <p:sldId id="33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  <a:srgbClr val="005426"/>
    <a:srgbClr val="005C2A"/>
    <a:srgbClr val="009242"/>
    <a:srgbClr val="F3F3F3"/>
    <a:srgbClr val="F1F1F1"/>
    <a:srgbClr val="E6E6E6"/>
    <a:srgbClr val="DCDCDC"/>
    <a:srgbClr val="EEEEEE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B087F5-51B3-4A68-AD34-2CEE7A55B063}" v="22" dt="2022-02-21T04:40:48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Kawasaki" userId="14f41471d33ea3f2" providerId="LiveId" clId="{D9B087F5-51B3-4A68-AD34-2CEE7A55B063}"/>
    <pc:docChg chg="custSel delSld modSld">
      <pc:chgData name="Fernando Kawasaki" userId="14f41471d33ea3f2" providerId="LiveId" clId="{D9B087F5-51B3-4A68-AD34-2CEE7A55B063}" dt="2022-02-23T03:34:48.381" v="349" actId="20577"/>
      <pc:docMkLst>
        <pc:docMk/>
      </pc:docMkLst>
      <pc:sldChg chg="del">
        <pc:chgData name="Fernando Kawasaki" userId="14f41471d33ea3f2" providerId="LiveId" clId="{D9B087F5-51B3-4A68-AD34-2CEE7A55B063}" dt="2022-02-14T07:11:31.794" v="5" actId="2696"/>
        <pc:sldMkLst>
          <pc:docMk/>
          <pc:sldMk cId="3343294389" sldId="283"/>
        </pc:sldMkLst>
      </pc:sldChg>
      <pc:sldChg chg="del">
        <pc:chgData name="Fernando Kawasaki" userId="14f41471d33ea3f2" providerId="LiveId" clId="{D9B087F5-51B3-4A68-AD34-2CEE7A55B063}" dt="2022-02-14T07:11:36.148" v="6" actId="2696"/>
        <pc:sldMkLst>
          <pc:docMk/>
          <pc:sldMk cId="1284443795" sldId="284"/>
        </pc:sldMkLst>
      </pc:sldChg>
      <pc:sldChg chg="del">
        <pc:chgData name="Fernando Kawasaki" userId="14f41471d33ea3f2" providerId="LiveId" clId="{D9B087F5-51B3-4A68-AD34-2CEE7A55B063}" dt="2022-02-14T07:11:43.496" v="7" actId="2696"/>
        <pc:sldMkLst>
          <pc:docMk/>
          <pc:sldMk cId="422934563" sldId="285"/>
        </pc:sldMkLst>
      </pc:sldChg>
      <pc:sldChg chg="addSp modSp mod">
        <pc:chgData name="Fernando Kawasaki" userId="14f41471d33ea3f2" providerId="LiveId" clId="{D9B087F5-51B3-4A68-AD34-2CEE7A55B063}" dt="2022-02-21T04:36:21.818" v="293" actId="208"/>
        <pc:sldMkLst>
          <pc:docMk/>
          <pc:sldMk cId="3670328251" sldId="304"/>
        </pc:sldMkLst>
        <pc:spChg chg="add mod">
          <ac:chgData name="Fernando Kawasaki" userId="14f41471d33ea3f2" providerId="LiveId" clId="{D9B087F5-51B3-4A68-AD34-2CEE7A55B063}" dt="2022-02-21T04:36:21.818" v="293" actId="208"/>
          <ac:spMkLst>
            <pc:docMk/>
            <pc:sldMk cId="3670328251" sldId="304"/>
            <ac:spMk id="2" creationId="{7C715F3C-02DB-41E2-80EF-7CF0E84D32B7}"/>
          </ac:spMkLst>
        </pc:spChg>
      </pc:sldChg>
      <pc:sldChg chg="addSp modSp mod">
        <pc:chgData name="Fernando Kawasaki" userId="14f41471d33ea3f2" providerId="LiveId" clId="{D9B087F5-51B3-4A68-AD34-2CEE7A55B063}" dt="2022-02-21T04:36:33.528" v="294"/>
        <pc:sldMkLst>
          <pc:docMk/>
          <pc:sldMk cId="1844569758" sldId="305"/>
        </pc:sldMkLst>
        <pc:spChg chg="add mod">
          <ac:chgData name="Fernando Kawasaki" userId="14f41471d33ea3f2" providerId="LiveId" clId="{D9B087F5-51B3-4A68-AD34-2CEE7A55B063}" dt="2022-02-21T04:36:33.528" v="294"/>
          <ac:spMkLst>
            <pc:docMk/>
            <pc:sldMk cId="1844569758" sldId="305"/>
            <ac:spMk id="7" creationId="{1C8409F4-C875-4078-9166-CA731B1182E7}"/>
          </ac:spMkLst>
        </pc:spChg>
        <pc:spChg chg="mod">
          <ac:chgData name="Fernando Kawasaki" userId="14f41471d33ea3f2" providerId="LiveId" clId="{D9B087F5-51B3-4A68-AD34-2CEE7A55B063}" dt="2022-02-20T23:37:09.620" v="18" actId="20577"/>
          <ac:spMkLst>
            <pc:docMk/>
            <pc:sldMk cId="1844569758" sldId="305"/>
            <ac:spMk id="9" creationId="{15DF1B9A-CEDF-4677-A138-7C57BD485C5C}"/>
          </ac:spMkLst>
        </pc:spChg>
      </pc:sldChg>
      <pc:sldChg chg="addSp modSp mod">
        <pc:chgData name="Fernando Kawasaki" userId="14f41471d33ea3f2" providerId="LiveId" clId="{D9B087F5-51B3-4A68-AD34-2CEE7A55B063}" dt="2022-02-23T03:32:52.072" v="337" actId="20577"/>
        <pc:sldMkLst>
          <pc:docMk/>
          <pc:sldMk cId="915819595" sldId="306"/>
        </pc:sldMkLst>
        <pc:spChg chg="mod">
          <ac:chgData name="Fernando Kawasaki" userId="14f41471d33ea3f2" providerId="LiveId" clId="{D9B087F5-51B3-4A68-AD34-2CEE7A55B063}" dt="2022-02-23T03:32:52.072" v="337" actId="20577"/>
          <ac:spMkLst>
            <pc:docMk/>
            <pc:sldMk cId="915819595" sldId="306"/>
            <ac:spMk id="4" creationId="{F9FDA032-7A08-44F8-A538-E8C4F47D3E05}"/>
          </ac:spMkLst>
        </pc:spChg>
        <pc:spChg chg="add mod">
          <ac:chgData name="Fernando Kawasaki" userId="14f41471d33ea3f2" providerId="LiveId" clId="{D9B087F5-51B3-4A68-AD34-2CEE7A55B063}" dt="2022-02-21T04:39:46.893" v="315" actId="208"/>
          <ac:spMkLst>
            <pc:docMk/>
            <pc:sldMk cId="915819595" sldId="306"/>
            <ac:spMk id="5" creationId="{79824F2B-8BDD-4DA1-8213-C323C065828C}"/>
          </ac:spMkLst>
        </pc:spChg>
      </pc:sldChg>
      <pc:sldChg chg="addSp modSp mod">
        <pc:chgData name="Fernando Kawasaki" userId="14f41471d33ea3f2" providerId="LiveId" clId="{D9B087F5-51B3-4A68-AD34-2CEE7A55B063}" dt="2022-02-23T03:33:15.319" v="342" actId="20577"/>
        <pc:sldMkLst>
          <pc:docMk/>
          <pc:sldMk cId="1502207379" sldId="307"/>
        </pc:sldMkLst>
        <pc:spChg chg="mod">
          <ac:chgData name="Fernando Kawasaki" userId="14f41471d33ea3f2" providerId="LiveId" clId="{D9B087F5-51B3-4A68-AD34-2CEE7A55B063}" dt="2022-02-23T03:33:15.319" v="342" actId="20577"/>
          <ac:spMkLst>
            <pc:docMk/>
            <pc:sldMk cId="1502207379" sldId="307"/>
            <ac:spMk id="4" creationId="{9C000D0F-B20D-47AF-AEEF-976261393D59}"/>
          </ac:spMkLst>
        </pc:spChg>
        <pc:spChg chg="add mod">
          <ac:chgData name="Fernando Kawasaki" userId="14f41471d33ea3f2" providerId="LiveId" clId="{D9B087F5-51B3-4A68-AD34-2CEE7A55B063}" dt="2022-02-21T04:39:54.679" v="316"/>
          <ac:spMkLst>
            <pc:docMk/>
            <pc:sldMk cId="1502207379" sldId="307"/>
            <ac:spMk id="5" creationId="{81E94BA5-D18B-4AB5-B364-5136CBFD2A30}"/>
          </ac:spMkLst>
        </pc:spChg>
      </pc:sldChg>
      <pc:sldChg chg="addSp modSp">
        <pc:chgData name="Fernando Kawasaki" userId="14f41471d33ea3f2" providerId="LiveId" clId="{D9B087F5-51B3-4A68-AD34-2CEE7A55B063}" dt="2022-02-21T04:39:58.901" v="317"/>
        <pc:sldMkLst>
          <pc:docMk/>
          <pc:sldMk cId="3107897100" sldId="308"/>
        </pc:sldMkLst>
        <pc:spChg chg="add mod">
          <ac:chgData name="Fernando Kawasaki" userId="14f41471d33ea3f2" providerId="LiveId" clId="{D9B087F5-51B3-4A68-AD34-2CEE7A55B063}" dt="2022-02-21T04:39:58.901" v="317"/>
          <ac:spMkLst>
            <pc:docMk/>
            <pc:sldMk cId="3107897100" sldId="308"/>
            <ac:spMk id="6" creationId="{5099EF10-6B2E-4BE7-8DA9-6625BE7938F2}"/>
          </ac:spMkLst>
        </pc:spChg>
      </pc:sldChg>
      <pc:sldChg chg="addSp modSp mod">
        <pc:chgData name="Fernando Kawasaki" userId="14f41471d33ea3f2" providerId="LiveId" clId="{D9B087F5-51B3-4A68-AD34-2CEE7A55B063}" dt="2022-02-21T06:04:03.620" v="330" actId="20577"/>
        <pc:sldMkLst>
          <pc:docMk/>
          <pc:sldMk cId="750638336" sldId="309"/>
        </pc:sldMkLst>
        <pc:spChg chg="mod">
          <ac:chgData name="Fernando Kawasaki" userId="14f41471d33ea3f2" providerId="LiveId" clId="{D9B087F5-51B3-4A68-AD34-2CEE7A55B063}" dt="2022-02-21T06:04:03.620" v="330" actId="20577"/>
          <ac:spMkLst>
            <pc:docMk/>
            <pc:sldMk cId="750638336" sldId="309"/>
            <ac:spMk id="7" creationId="{E4A1C6C0-9B50-4A0B-8A56-BED2D0B0ED0E}"/>
          </ac:spMkLst>
        </pc:spChg>
        <pc:spChg chg="add mod">
          <ac:chgData name="Fernando Kawasaki" userId="14f41471d33ea3f2" providerId="LiveId" clId="{D9B087F5-51B3-4A68-AD34-2CEE7A55B063}" dt="2022-02-21T04:36:41.400" v="295"/>
          <ac:spMkLst>
            <pc:docMk/>
            <pc:sldMk cId="750638336" sldId="309"/>
            <ac:spMk id="8" creationId="{C0E038BE-025B-46DA-9B98-A1369D35B2A4}"/>
          </ac:spMkLst>
        </pc:spChg>
      </pc:sldChg>
      <pc:sldChg chg="addSp modSp mod">
        <pc:chgData name="Fernando Kawasaki" userId="14f41471d33ea3f2" providerId="LiveId" clId="{D9B087F5-51B3-4A68-AD34-2CEE7A55B063}" dt="2022-02-21T04:40:03.408" v="318"/>
        <pc:sldMkLst>
          <pc:docMk/>
          <pc:sldMk cId="934051292" sldId="310"/>
        </pc:sldMkLst>
        <pc:spChg chg="add mod">
          <ac:chgData name="Fernando Kawasaki" userId="14f41471d33ea3f2" providerId="LiveId" clId="{D9B087F5-51B3-4A68-AD34-2CEE7A55B063}" dt="2022-02-21T04:40:03.408" v="318"/>
          <ac:spMkLst>
            <pc:docMk/>
            <pc:sldMk cId="934051292" sldId="310"/>
            <ac:spMk id="4" creationId="{E282946E-7450-4C53-9A3F-34E48C810526}"/>
          </ac:spMkLst>
        </pc:spChg>
        <pc:spChg chg="mod">
          <ac:chgData name="Fernando Kawasaki" userId="14f41471d33ea3f2" providerId="LiveId" clId="{D9B087F5-51B3-4A68-AD34-2CEE7A55B063}" dt="2022-02-21T00:02:12.684" v="162" actId="20577"/>
          <ac:spMkLst>
            <pc:docMk/>
            <pc:sldMk cId="934051292" sldId="310"/>
            <ac:spMk id="6" creationId="{BC10DC8B-689D-4E54-B365-8D9464B26109}"/>
          </ac:spMkLst>
        </pc:spChg>
      </pc:sldChg>
      <pc:sldChg chg="addSp modSp mod">
        <pc:chgData name="Fernando Kawasaki" userId="14f41471d33ea3f2" providerId="LiveId" clId="{D9B087F5-51B3-4A68-AD34-2CEE7A55B063}" dt="2022-02-23T03:34:48.381" v="349" actId="20577"/>
        <pc:sldMkLst>
          <pc:docMk/>
          <pc:sldMk cId="3468335882" sldId="311"/>
        </pc:sldMkLst>
        <pc:spChg chg="mod">
          <ac:chgData name="Fernando Kawasaki" userId="14f41471d33ea3f2" providerId="LiveId" clId="{D9B087F5-51B3-4A68-AD34-2CEE7A55B063}" dt="2022-02-23T03:34:48.381" v="349" actId="20577"/>
          <ac:spMkLst>
            <pc:docMk/>
            <pc:sldMk cId="3468335882" sldId="311"/>
            <ac:spMk id="4" creationId="{27721445-5D2A-47B6-81AF-E21E988799B0}"/>
          </ac:spMkLst>
        </pc:spChg>
        <pc:spChg chg="add mod">
          <ac:chgData name="Fernando Kawasaki" userId="14f41471d33ea3f2" providerId="LiveId" clId="{D9B087F5-51B3-4A68-AD34-2CEE7A55B063}" dt="2022-02-21T04:40:12.807" v="319"/>
          <ac:spMkLst>
            <pc:docMk/>
            <pc:sldMk cId="3468335882" sldId="311"/>
            <ac:spMk id="5" creationId="{7BA49D6D-CDF7-434D-AE07-901FCD336618}"/>
          </ac:spMkLst>
        </pc:spChg>
      </pc:sldChg>
      <pc:sldChg chg="addSp modSp mod">
        <pc:chgData name="Fernando Kawasaki" userId="14f41471d33ea3f2" providerId="LiveId" clId="{D9B087F5-51B3-4A68-AD34-2CEE7A55B063}" dt="2022-02-21T04:40:24.828" v="321"/>
        <pc:sldMkLst>
          <pc:docMk/>
          <pc:sldMk cId="1561376467" sldId="312"/>
        </pc:sldMkLst>
        <pc:spChg chg="mod">
          <ac:chgData name="Fernando Kawasaki" userId="14f41471d33ea3f2" providerId="LiveId" clId="{D9B087F5-51B3-4A68-AD34-2CEE7A55B063}" dt="2022-02-21T00:08:35.121" v="167" actId="20577"/>
          <ac:spMkLst>
            <pc:docMk/>
            <pc:sldMk cId="1561376467" sldId="312"/>
            <ac:spMk id="4" creationId="{4C4BEBCD-902C-486B-AF67-E99B95D3D4A0}"/>
          </ac:spMkLst>
        </pc:spChg>
        <pc:spChg chg="add mod">
          <ac:chgData name="Fernando Kawasaki" userId="14f41471d33ea3f2" providerId="LiveId" clId="{D9B087F5-51B3-4A68-AD34-2CEE7A55B063}" dt="2022-02-21T04:40:24.828" v="321"/>
          <ac:spMkLst>
            <pc:docMk/>
            <pc:sldMk cId="1561376467" sldId="312"/>
            <ac:spMk id="5" creationId="{E417E15A-7F77-4BB7-9F4D-1BEB2AEE1E0B}"/>
          </ac:spMkLst>
        </pc:spChg>
        <pc:picChg chg="mod">
          <ac:chgData name="Fernando Kawasaki" userId="14f41471d33ea3f2" providerId="LiveId" clId="{D9B087F5-51B3-4A68-AD34-2CEE7A55B063}" dt="2022-02-21T04:40:21.932" v="320" actId="1076"/>
          <ac:picMkLst>
            <pc:docMk/>
            <pc:sldMk cId="1561376467" sldId="312"/>
            <ac:picMk id="3" creationId="{BEEBDCEF-3ADB-4BD4-8AC1-F8A690D4DF9C}"/>
          </ac:picMkLst>
        </pc:picChg>
      </pc:sldChg>
      <pc:sldChg chg="addSp modSp">
        <pc:chgData name="Fernando Kawasaki" userId="14f41471d33ea3f2" providerId="LiveId" clId="{D9B087F5-51B3-4A68-AD34-2CEE7A55B063}" dt="2022-02-21T04:40:29.215" v="322"/>
        <pc:sldMkLst>
          <pc:docMk/>
          <pc:sldMk cId="1819366952" sldId="313"/>
        </pc:sldMkLst>
        <pc:spChg chg="add mod">
          <ac:chgData name="Fernando Kawasaki" userId="14f41471d33ea3f2" providerId="LiveId" clId="{D9B087F5-51B3-4A68-AD34-2CEE7A55B063}" dt="2022-02-21T04:40:29.215" v="322"/>
          <ac:spMkLst>
            <pc:docMk/>
            <pc:sldMk cId="1819366952" sldId="313"/>
            <ac:spMk id="4" creationId="{307BAE3E-201F-4373-B493-83C40F332081}"/>
          </ac:spMkLst>
        </pc:spChg>
      </pc:sldChg>
      <pc:sldChg chg="addSp modSp mod">
        <pc:chgData name="Fernando Kawasaki" userId="14f41471d33ea3f2" providerId="LiveId" clId="{D9B087F5-51B3-4A68-AD34-2CEE7A55B063}" dt="2022-02-21T04:40:33.032" v="323"/>
        <pc:sldMkLst>
          <pc:docMk/>
          <pc:sldMk cId="360543224" sldId="314"/>
        </pc:sldMkLst>
        <pc:spChg chg="mod">
          <ac:chgData name="Fernando Kawasaki" userId="14f41471d33ea3f2" providerId="LiveId" clId="{D9B087F5-51B3-4A68-AD34-2CEE7A55B063}" dt="2022-02-21T02:13:14.210" v="290" actId="20577"/>
          <ac:spMkLst>
            <pc:docMk/>
            <pc:sldMk cId="360543224" sldId="314"/>
            <ac:spMk id="4" creationId="{7C175B25-5CF8-46D7-9ED6-3D131CDC6E76}"/>
          </ac:spMkLst>
        </pc:spChg>
        <pc:spChg chg="add mod">
          <ac:chgData name="Fernando Kawasaki" userId="14f41471d33ea3f2" providerId="LiveId" clId="{D9B087F5-51B3-4A68-AD34-2CEE7A55B063}" dt="2022-02-21T04:40:33.032" v="323"/>
          <ac:spMkLst>
            <pc:docMk/>
            <pc:sldMk cId="360543224" sldId="314"/>
            <ac:spMk id="5" creationId="{9A6FBFA6-D3CB-49E9-8B2D-7EB4379BC3AB}"/>
          </ac:spMkLst>
        </pc:spChg>
      </pc:sldChg>
      <pc:sldChg chg="addSp modSp">
        <pc:chgData name="Fernando Kawasaki" userId="14f41471d33ea3f2" providerId="LiveId" clId="{D9B087F5-51B3-4A68-AD34-2CEE7A55B063}" dt="2022-02-21T04:36:46.580" v="296"/>
        <pc:sldMkLst>
          <pc:docMk/>
          <pc:sldMk cId="4052943104" sldId="315"/>
        </pc:sldMkLst>
        <pc:spChg chg="add mod">
          <ac:chgData name="Fernando Kawasaki" userId="14f41471d33ea3f2" providerId="LiveId" clId="{D9B087F5-51B3-4A68-AD34-2CEE7A55B063}" dt="2022-02-21T04:36:46.580" v="296"/>
          <ac:spMkLst>
            <pc:docMk/>
            <pc:sldMk cId="4052943104" sldId="315"/>
            <ac:spMk id="13" creationId="{78B576FD-7DC6-4FA7-AB35-57EE9C018EC9}"/>
          </ac:spMkLst>
        </pc:spChg>
      </pc:sldChg>
      <pc:sldChg chg="addSp modSp mod">
        <pc:chgData name="Fernando Kawasaki" userId="14f41471d33ea3f2" providerId="LiveId" clId="{D9B087F5-51B3-4A68-AD34-2CEE7A55B063}" dt="2022-02-21T04:36:49.621" v="297"/>
        <pc:sldMkLst>
          <pc:docMk/>
          <pc:sldMk cId="3382176448" sldId="316"/>
        </pc:sldMkLst>
        <pc:spChg chg="mod">
          <ac:chgData name="Fernando Kawasaki" userId="14f41471d33ea3f2" providerId="LiveId" clId="{D9B087F5-51B3-4A68-AD34-2CEE7A55B063}" dt="2022-02-21T00:09:09.440" v="170" actId="20577"/>
          <ac:spMkLst>
            <pc:docMk/>
            <pc:sldMk cId="3382176448" sldId="316"/>
            <ac:spMk id="9" creationId="{E9B8C2BE-5428-46F7-9D63-05AE1FD57E06}"/>
          </ac:spMkLst>
        </pc:spChg>
        <pc:spChg chg="add mod">
          <ac:chgData name="Fernando Kawasaki" userId="14f41471d33ea3f2" providerId="LiveId" clId="{D9B087F5-51B3-4A68-AD34-2CEE7A55B063}" dt="2022-02-21T04:36:49.621" v="297"/>
          <ac:spMkLst>
            <pc:docMk/>
            <pc:sldMk cId="3382176448" sldId="316"/>
            <ac:spMk id="10" creationId="{245B3EE3-DF09-4E1A-B443-6B417B669C62}"/>
          </ac:spMkLst>
        </pc:spChg>
      </pc:sldChg>
      <pc:sldChg chg="addSp modSp mod">
        <pc:chgData name="Fernando Kawasaki" userId="14f41471d33ea3f2" providerId="LiveId" clId="{D9B087F5-51B3-4A68-AD34-2CEE7A55B063}" dt="2022-02-21T04:36:59.530" v="299" actId="1076"/>
        <pc:sldMkLst>
          <pc:docMk/>
          <pc:sldMk cId="4115599144" sldId="317"/>
        </pc:sldMkLst>
        <pc:spChg chg="add mod">
          <ac:chgData name="Fernando Kawasaki" userId="14f41471d33ea3f2" providerId="LiveId" clId="{D9B087F5-51B3-4A68-AD34-2CEE7A55B063}" dt="2022-02-21T04:36:59.530" v="299" actId="1076"/>
          <ac:spMkLst>
            <pc:docMk/>
            <pc:sldMk cId="4115599144" sldId="317"/>
            <ac:spMk id="5" creationId="{2F6BD8F8-90D7-42B1-AA5A-61677B9174C5}"/>
          </ac:spMkLst>
        </pc:spChg>
      </pc:sldChg>
      <pc:sldChg chg="addSp modSp mod">
        <pc:chgData name="Fernando Kawasaki" userId="14f41471d33ea3f2" providerId="LiveId" clId="{D9B087F5-51B3-4A68-AD34-2CEE7A55B063}" dt="2022-02-21T04:37:10.247" v="301" actId="1076"/>
        <pc:sldMkLst>
          <pc:docMk/>
          <pc:sldMk cId="4216222766" sldId="319"/>
        </pc:sldMkLst>
        <pc:spChg chg="add mod">
          <ac:chgData name="Fernando Kawasaki" userId="14f41471d33ea3f2" providerId="LiveId" clId="{D9B087F5-51B3-4A68-AD34-2CEE7A55B063}" dt="2022-02-21T04:37:10.247" v="301" actId="1076"/>
          <ac:spMkLst>
            <pc:docMk/>
            <pc:sldMk cId="4216222766" sldId="319"/>
            <ac:spMk id="6" creationId="{BDD66B19-8D39-4364-A62B-3BB8EBF3F892}"/>
          </ac:spMkLst>
        </pc:spChg>
      </pc:sldChg>
      <pc:sldChg chg="addSp modSp mod">
        <pc:chgData name="Fernando Kawasaki" userId="14f41471d33ea3f2" providerId="LiveId" clId="{D9B087F5-51B3-4A68-AD34-2CEE7A55B063}" dt="2022-02-21T04:37:47.147" v="305" actId="732"/>
        <pc:sldMkLst>
          <pc:docMk/>
          <pc:sldMk cId="2255891712" sldId="320"/>
        </pc:sldMkLst>
        <pc:spChg chg="add mod">
          <ac:chgData name="Fernando Kawasaki" userId="14f41471d33ea3f2" providerId="LiveId" clId="{D9B087F5-51B3-4A68-AD34-2CEE7A55B063}" dt="2022-02-21T04:37:18.705" v="303"/>
          <ac:spMkLst>
            <pc:docMk/>
            <pc:sldMk cId="2255891712" sldId="320"/>
            <ac:spMk id="4" creationId="{056EBCE3-F176-4AB2-8EAA-3FCA82957416}"/>
          </ac:spMkLst>
        </pc:spChg>
        <pc:picChg chg="mod modCrop">
          <ac:chgData name="Fernando Kawasaki" userId="14f41471d33ea3f2" providerId="LiveId" clId="{D9B087F5-51B3-4A68-AD34-2CEE7A55B063}" dt="2022-02-21T04:37:47.147" v="305" actId="732"/>
          <ac:picMkLst>
            <pc:docMk/>
            <pc:sldMk cId="2255891712" sldId="320"/>
            <ac:picMk id="3" creationId="{FEA3A388-EAFD-4548-B216-17769E79EC98}"/>
          </ac:picMkLst>
        </pc:picChg>
      </pc:sldChg>
      <pc:sldChg chg="addSp modSp">
        <pc:chgData name="Fernando Kawasaki" userId="14f41471d33ea3f2" providerId="LiveId" clId="{D9B087F5-51B3-4A68-AD34-2CEE7A55B063}" dt="2022-02-21T04:37:14.995" v="302"/>
        <pc:sldMkLst>
          <pc:docMk/>
          <pc:sldMk cId="3454221169" sldId="321"/>
        </pc:sldMkLst>
        <pc:spChg chg="add mod">
          <ac:chgData name="Fernando Kawasaki" userId="14f41471d33ea3f2" providerId="LiveId" clId="{D9B087F5-51B3-4A68-AD34-2CEE7A55B063}" dt="2022-02-21T04:37:14.995" v="302"/>
          <ac:spMkLst>
            <pc:docMk/>
            <pc:sldMk cId="3454221169" sldId="321"/>
            <ac:spMk id="9" creationId="{2746B34A-4BB0-4591-B4E6-CB3B43DB2E57}"/>
          </ac:spMkLst>
        </pc:spChg>
      </pc:sldChg>
      <pc:sldChg chg="addSp modSp">
        <pc:chgData name="Fernando Kawasaki" userId="14f41471d33ea3f2" providerId="LiveId" clId="{D9B087F5-51B3-4A68-AD34-2CEE7A55B063}" dt="2022-02-21T04:37:58.676" v="307"/>
        <pc:sldMkLst>
          <pc:docMk/>
          <pc:sldMk cId="2523906874" sldId="322"/>
        </pc:sldMkLst>
        <pc:spChg chg="add mod">
          <ac:chgData name="Fernando Kawasaki" userId="14f41471d33ea3f2" providerId="LiveId" clId="{D9B087F5-51B3-4A68-AD34-2CEE7A55B063}" dt="2022-02-21T04:37:58.676" v="307"/>
          <ac:spMkLst>
            <pc:docMk/>
            <pc:sldMk cId="2523906874" sldId="322"/>
            <ac:spMk id="9" creationId="{981E69F6-C2A8-4D98-8FF4-045236A92B10}"/>
          </ac:spMkLst>
        </pc:spChg>
      </pc:sldChg>
      <pc:sldChg chg="addSp modSp">
        <pc:chgData name="Fernando Kawasaki" userId="14f41471d33ea3f2" providerId="LiveId" clId="{D9B087F5-51B3-4A68-AD34-2CEE7A55B063}" dt="2022-02-21T04:37:54.919" v="306"/>
        <pc:sldMkLst>
          <pc:docMk/>
          <pc:sldMk cId="1159775835" sldId="323"/>
        </pc:sldMkLst>
        <pc:spChg chg="add mod">
          <ac:chgData name="Fernando Kawasaki" userId="14f41471d33ea3f2" providerId="LiveId" clId="{D9B087F5-51B3-4A68-AD34-2CEE7A55B063}" dt="2022-02-21T04:37:54.919" v="306"/>
          <ac:spMkLst>
            <pc:docMk/>
            <pc:sldMk cId="1159775835" sldId="323"/>
            <ac:spMk id="6" creationId="{01956D90-9D6C-4C83-B121-15ED428834EC}"/>
          </ac:spMkLst>
        </pc:spChg>
      </pc:sldChg>
      <pc:sldChg chg="del">
        <pc:chgData name="Fernando Kawasaki" userId="14f41471d33ea3f2" providerId="LiveId" clId="{D9B087F5-51B3-4A68-AD34-2CEE7A55B063}" dt="2022-02-14T07:11:06.178" v="0" actId="2696"/>
        <pc:sldMkLst>
          <pc:docMk/>
          <pc:sldMk cId="2319024024" sldId="325"/>
        </pc:sldMkLst>
      </pc:sldChg>
      <pc:sldChg chg="del">
        <pc:chgData name="Fernando Kawasaki" userId="14f41471d33ea3f2" providerId="LiveId" clId="{D9B087F5-51B3-4A68-AD34-2CEE7A55B063}" dt="2022-02-14T07:11:23.067" v="4" actId="2696"/>
        <pc:sldMkLst>
          <pc:docMk/>
          <pc:sldMk cId="760195147" sldId="326"/>
        </pc:sldMkLst>
      </pc:sldChg>
      <pc:sldChg chg="del">
        <pc:chgData name="Fernando Kawasaki" userId="14f41471d33ea3f2" providerId="LiveId" clId="{D9B087F5-51B3-4A68-AD34-2CEE7A55B063}" dt="2022-02-14T07:11:09.675" v="1" actId="2696"/>
        <pc:sldMkLst>
          <pc:docMk/>
          <pc:sldMk cId="2971152581" sldId="327"/>
        </pc:sldMkLst>
      </pc:sldChg>
      <pc:sldChg chg="del">
        <pc:chgData name="Fernando Kawasaki" userId="14f41471d33ea3f2" providerId="LiveId" clId="{D9B087F5-51B3-4A68-AD34-2CEE7A55B063}" dt="2022-02-14T07:11:13.294" v="2" actId="2696"/>
        <pc:sldMkLst>
          <pc:docMk/>
          <pc:sldMk cId="3065661513" sldId="328"/>
        </pc:sldMkLst>
      </pc:sldChg>
      <pc:sldChg chg="del">
        <pc:chgData name="Fernando Kawasaki" userId="14f41471d33ea3f2" providerId="LiveId" clId="{D9B087F5-51B3-4A68-AD34-2CEE7A55B063}" dt="2022-02-14T07:11:19.893" v="3" actId="2696"/>
        <pc:sldMkLst>
          <pc:docMk/>
          <pc:sldMk cId="2339826610" sldId="329"/>
        </pc:sldMkLst>
      </pc:sldChg>
      <pc:sldChg chg="addSp modSp mod">
        <pc:chgData name="Fernando Kawasaki" userId="14f41471d33ea3f2" providerId="LiveId" clId="{D9B087F5-51B3-4A68-AD34-2CEE7A55B063}" dt="2022-02-21T04:38:02.517" v="308"/>
        <pc:sldMkLst>
          <pc:docMk/>
          <pc:sldMk cId="179621485" sldId="330"/>
        </pc:sldMkLst>
        <pc:spChg chg="mod">
          <ac:chgData name="Fernando Kawasaki" userId="14f41471d33ea3f2" providerId="LiveId" clId="{D9B087F5-51B3-4A68-AD34-2CEE7A55B063}" dt="2022-02-21T00:15:24.756" v="260" actId="20577"/>
          <ac:spMkLst>
            <pc:docMk/>
            <pc:sldMk cId="179621485" sldId="330"/>
            <ac:spMk id="7" creationId="{304E387D-4F68-45FA-A7F3-0FA0E10CC96D}"/>
          </ac:spMkLst>
        </pc:spChg>
        <pc:spChg chg="add mod">
          <ac:chgData name="Fernando Kawasaki" userId="14f41471d33ea3f2" providerId="LiveId" clId="{D9B087F5-51B3-4A68-AD34-2CEE7A55B063}" dt="2022-02-21T04:38:02.517" v="308"/>
          <ac:spMkLst>
            <pc:docMk/>
            <pc:sldMk cId="179621485" sldId="330"/>
            <ac:spMk id="8" creationId="{F95AF1D0-25E6-47C6-B47B-588B8D566B14}"/>
          </ac:spMkLst>
        </pc:spChg>
      </pc:sldChg>
      <pc:sldChg chg="addSp modSp">
        <pc:chgData name="Fernando Kawasaki" userId="14f41471d33ea3f2" providerId="LiveId" clId="{D9B087F5-51B3-4A68-AD34-2CEE7A55B063}" dt="2022-02-21T04:40:40.283" v="324"/>
        <pc:sldMkLst>
          <pc:docMk/>
          <pc:sldMk cId="4148347414" sldId="331"/>
        </pc:sldMkLst>
        <pc:spChg chg="add mod">
          <ac:chgData name="Fernando Kawasaki" userId="14f41471d33ea3f2" providerId="LiveId" clId="{D9B087F5-51B3-4A68-AD34-2CEE7A55B063}" dt="2022-02-21T04:40:40.283" v="324"/>
          <ac:spMkLst>
            <pc:docMk/>
            <pc:sldMk cId="4148347414" sldId="331"/>
            <ac:spMk id="4" creationId="{148531CC-08F5-4C95-8737-FFA181B92E80}"/>
          </ac:spMkLst>
        </pc:spChg>
      </pc:sldChg>
      <pc:sldChg chg="addSp modSp">
        <pc:chgData name="Fernando Kawasaki" userId="14f41471d33ea3f2" providerId="LiveId" clId="{D9B087F5-51B3-4A68-AD34-2CEE7A55B063}" dt="2022-02-21T04:40:44.276" v="325"/>
        <pc:sldMkLst>
          <pc:docMk/>
          <pc:sldMk cId="3757469524" sldId="333"/>
        </pc:sldMkLst>
        <pc:spChg chg="add mod">
          <ac:chgData name="Fernando Kawasaki" userId="14f41471d33ea3f2" providerId="LiveId" clId="{D9B087F5-51B3-4A68-AD34-2CEE7A55B063}" dt="2022-02-21T04:40:44.276" v="325"/>
          <ac:spMkLst>
            <pc:docMk/>
            <pc:sldMk cId="3757469524" sldId="333"/>
            <ac:spMk id="5" creationId="{CF3F5FAC-A5D6-4063-9EFE-DC8672B1979E}"/>
          </ac:spMkLst>
        </pc:spChg>
      </pc:sldChg>
      <pc:sldChg chg="addSp modSp">
        <pc:chgData name="Fernando Kawasaki" userId="14f41471d33ea3f2" providerId="LiveId" clId="{D9B087F5-51B3-4A68-AD34-2CEE7A55B063}" dt="2022-02-21T04:40:48.776" v="326"/>
        <pc:sldMkLst>
          <pc:docMk/>
          <pc:sldMk cId="2793387257" sldId="334"/>
        </pc:sldMkLst>
        <pc:spChg chg="add mod">
          <ac:chgData name="Fernando Kawasaki" userId="14f41471d33ea3f2" providerId="LiveId" clId="{D9B087F5-51B3-4A68-AD34-2CEE7A55B063}" dt="2022-02-21T04:40:48.776" v="326"/>
          <ac:spMkLst>
            <pc:docMk/>
            <pc:sldMk cId="2793387257" sldId="334"/>
            <ac:spMk id="5" creationId="{3215731B-3560-46EB-BDEF-C2AF61C18B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5263-1A69-4482-A61E-9F8F9872A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3982F-6994-4604-A9F7-8D2BD7941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7D95F-FA26-4B7B-A3E0-9D0FCB93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BB6A-0B7A-4AAC-9904-CF492D003F5A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8B8F-1F39-4F22-8534-BFCCF8F4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1ABA-3D2A-4E33-8C50-37406218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49D3-E5A8-4218-9F98-C8AB8A6DD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219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061D-4EC4-4C0F-BECB-8BD95296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7173F-352F-4AD2-83F1-0F745CE21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F2791-A724-440E-B3CD-93754854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BB6A-0B7A-4AAC-9904-CF492D003F5A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7626E-5908-4B91-8F54-CF5E47A8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6D845-E25D-4FDB-AA56-C76BC8B1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49D3-E5A8-4218-9F98-C8AB8A6DD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108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49531-79D4-4A85-A660-3D3BEA20C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D6622A-D04D-4CFB-891A-7DEBA7FC0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F387F-2572-43F4-AB89-DA7F588B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BB6A-0B7A-4AAC-9904-CF492D003F5A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521A7-44ED-4023-88CD-FCC88B9D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5695A-83F5-4B33-BFDE-E87B5BEA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49D3-E5A8-4218-9F98-C8AB8A6DD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497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82C40-4984-4D3D-A210-524BEB04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4A29E-4B13-4F83-93C9-DCCB191E1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03FE4-CD12-4E9F-92D8-5FEA9781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BB6A-0B7A-4AAC-9904-CF492D003F5A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16DEC-8548-450E-A704-A728B639E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FE59E-7B66-426F-A180-575B2D67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49D3-E5A8-4218-9F98-C8AB8A6DD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8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3B759-78AC-430E-A1B9-938002B0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C97FE-B552-4C3C-B421-ADB624C18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FA4D5-3536-4581-86CA-6BF08077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BB6A-0B7A-4AAC-9904-CF492D003F5A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34AF2-91A5-4377-8A97-EE45DB18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19A9C-B571-412A-86BB-A8D4AB58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49D3-E5A8-4218-9F98-C8AB8A6DD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086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ABB5-CFFF-49E5-BC77-97A988A8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DA151-F1FB-45E2-BF13-7EF36FC8F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A3372-CD67-415A-8AE2-F59A5DAB8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C7AB2-1792-47CF-A871-CDFFF28A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BB6A-0B7A-4AAC-9904-CF492D003F5A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39554-6D14-4B6A-BFF6-18A9CB79B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4A2A1-B302-4C46-A396-81F4321A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49D3-E5A8-4218-9F98-C8AB8A6DD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856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B851-D625-45CA-B350-3B1AF0EA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B0150-1A2A-49DA-8FBB-DEB97CD0A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DE02F-62F1-46C7-A96E-05F5C8DB5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1B4A8-D0DE-442E-9DC5-721BD13AC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8A258-826C-4CF1-BD1F-B4D072964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CD2B44-6125-42B1-94C7-804AABD47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BB6A-0B7A-4AAC-9904-CF492D003F5A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5463C-CACE-42F1-A31B-4F91EB71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BAFF7A-3116-4EAF-A829-D712383A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49D3-E5A8-4218-9F98-C8AB8A6DD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403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3D501-4F09-41AB-9AAA-C55B4F54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692ED4-AB46-4CC6-9368-ED1D5CBE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BB6A-0B7A-4AAC-9904-CF492D003F5A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65E52-5D70-4E11-8FBF-76DBA921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EA705-072E-4844-9F7B-02A74702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49D3-E5A8-4218-9F98-C8AB8A6DD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897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F2560-4EF3-4465-A14D-E160A03D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BB6A-0B7A-4AAC-9904-CF492D003F5A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4F2A6-8947-463D-A607-8564BF6E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3FCD2-E62B-44B3-A962-2674AAFC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49D3-E5A8-4218-9F98-C8AB8A6DD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949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E66F-9CDA-4245-AD1D-14EE6668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ECCD8-CD2C-4D36-BF99-6B4B930C1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B3485-6F5C-412A-9D44-0288D7B14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5D14C-6D81-49DB-A9E1-DEF7EAB0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BB6A-0B7A-4AAC-9904-CF492D003F5A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D81B3-FA75-4CF5-BD2B-3151ACF7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AA898-A21D-4193-9A0E-DA538EA6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49D3-E5A8-4218-9F98-C8AB8A6DD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109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A1CE-6A27-46E0-9420-C5B9EFF6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D7A91E-7673-443B-A18E-FBE6AF1F5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FA81F-3798-45A5-B04A-1D97775B8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A6AED-44C2-43A9-917E-17D930A2A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BB6A-0B7A-4AAC-9904-CF492D003F5A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D2AD7-8E16-4893-B7A2-14C51756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25708-0B1F-4C2F-AECF-4C71E4B7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49D3-E5A8-4218-9F98-C8AB8A6DD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20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2ABFD-6884-46BF-968D-9EF6CE440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38C36-845E-45CD-860D-0A3CEEB7C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8FCE-5D07-47F1-87E9-F5F4E0319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BB6A-0B7A-4AAC-9904-CF492D003F5A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950D6-B774-4DE9-8CF4-20A236229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F75BD-ADA1-4509-8CF4-3C18048CD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49D3-E5A8-4218-9F98-C8AB8A6DD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027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E5F1C08A-4C8B-42C7-BF7E-0935BB5F80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1" b="29986"/>
          <a:stretch/>
        </p:blipFill>
        <p:spPr>
          <a:xfrm>
            <a:off x="2538920" y="1984441"/>
            <a:ext cx="7024840" cy="2790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B96401-1161-4568-9BEC-CEA97404FE6A}"/>
              </a:ext>
            </a:extLst>
          </p:cNvPr>
          <p:cNvSpPr txBox="1"/>
          <p:nvPr/>
        </p:nvSpPr>
        <p:spPr>
          <a:xfrm>
            <a:off x="4924365" y="3697672"/>
            <a:ext cx="2271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Tutorial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324937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58AF0-6A52-42AF-820F-71C00D8A3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72" b="5663"/>
          <a:stretch/>
        </p:blipFill>
        <p:spPr>
          <a:xfrm>
            <a:off x="0" y="560439"/>
            <a:ext cx="12192000" cy="5909188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8C0112-9277-41B9-868C-23C79041A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4371" r="12132" b="35285"/>
          <a:stretch/>
        </p:blipFill>
        <p:spPr>
          <a:xfrm>
            <a:off x="4614230" y="1828801"/>
            <a:ext cx="3562179" cy="2507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20DFB0-488C-4BB9-AC0C-6287D998BE4E}"/>
              </a:ext>
            </a:extLst>
          </p:cNvPr>
          <p:cNvSpPr txBox="1"/>
          <p:nvPr/>
        </p:nvSpPr>
        <p:spPr>
          <a:xfrm>
            <a:off x="4006125" y="5870804"/>
            <a:ext cx="469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After selecting the software, click on save.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99EF10-6B2E-4BE7-8DA9-6625BE7938F2}"/>
              </a:ext>
            </a:extLst>
          </p:cNvPr>
          <p:cNvSpPr/>
          <p:nvPr/>
        </p:nvSpPr>
        <p:spPr>
          <a:xfrm>
            <a:off x="10077855" y="632298"/>
            <a:ext cx="1566153" cy="398834"/>
          </a:xfrm>
          <a:prstGeom prst="rect">
            <a:avLst/>
          </a:prstGeom>
          <a:solidFill>
            <a:srgbClr val="004C22"/>
          </a:solidFill>
          <a:ln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789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25D137-157D-4751-9102-87D3856A6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72" b="5806"/>
          <a:stretch/>
        </p:blipFill>
        <p:spPr>
          <a:xfrm>
            <a:off x="0" y="560439"/>
            <a:ext cx="12192000" cy="58993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EBE9ED-3025-459D-84CE-A6EBF232A0D4}"/>
              </a:ext>
            </a:extLst>
          </p:cNvPr>
          <p:cNvSpPr/>
          <p:nvPr/>
        </p:nvSpPr>
        <p:spPr>
          <a:xfrm>
            <a:off x="3972232" y="2821858"/>
            <a:ext cx="4149213" cy="462116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F2175B63-F559-4436-A008-472BBAF7106E}"/>
              </a:ext>
            </a:extLst>
          </p:cNvPr>
          <p:cNvSpPr/>
          <p:nvPr/>
        </p:nvSpPr>
        <p:spPr>
          <a:xfrm>
            <a:off x="2381620" y="3102692"/>
            <a:ext cx="978408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FF55B27B-54F9-487E-B027-5376155729A6}"/>
              </a:ext>
            </a:extLst>
          </p:cNvPr>
          <p:cNvSpPr/>
          <p:nvPr/>
        </p:nvSpPr>
        <p:spPr>
          <a:xfrm rot="5400000">
            <a:off x="11293514" y="2171923"/>
            <a:ext cx="873132" cy="444519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1C6C0-9B50-4A0B-8A56-BED2D0B0ED0E}"/>
              </a:ext>
            </a:extLst>
          </p:cNvPr>
          <p:cNvSpPr txBox="1"/>
          <p:nvPr/>
        </p:nvSpPr>
        <p:spPr>
          <a:xfrm>
            <a:off x="3667433" y="5210264"/>
            <a:ext cx="501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Adding users, first, click on "users" and then click on "new".</a:t>
            </a:r>
            <a:endParaRPr lang="en-NZ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E038BE-025B-46DA-9B98-A1369D35B2A4}"/>
              </a:ext>
            </a:extLst>
          </p:cNvPr>
          <p:cNvSpPr/>
          <p:nvPr/>
        </p:nvSpPr>
        <p:spPr>
          <a:xfrm>
            <a:off x="10058400" y="622570"/>
            <a:ext cx="1566153" cy="398834"/>
          </a:xfrm>
          <a:prstGeom prst="rect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063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CF448-7316-42B9-9B34-C5E2001C6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29" b="5949"/>
          <a:stretch/>
        </p:blipFill>
        <p:spPr>
          <a:xfrm>
            <a:off x="0" y="550606"/>
            <a:ext cx="12192000" cy="5899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10DC8B-689D-4E54-B365-8D9464B26109}"/>
              </a:ext>
            </a:extLst>
          </p:cNvPr>
          <p:cNvSpPr txBox="1"/>
          <p:nvPr/>
        </p:nvSpPr>
        <p:spPr>
          <a:xfrm>
            <a:off x="5230761" y="973394"/>
            <a:ext cx="3195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out the fields with the employee's data and click on "next"</a:t>
            </a:r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82946E-7450-4C53-9A3F-34E48C810526}"/>
              </a:ext>
            </a:extLst>
          </p:cNvPr>
          <p:cNvSpPr/>
          <p:nvPr/>
        </p:nvSpPr>
        <p:spPr>
          <a:xfrm>
            <a:off x="10077855" y="632298"/>
            <a:ext cx="1566153" cy="398834"/>
          </a:xfrm>
          <a:prstGeom prst="rect">
            <a:avLst/>
          </a:prstGeom>
          <a:solidFill>
            <a:srgbClr val="004C22"/>
          </a:solidFill>
          <a:ln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405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619A2-AEED-402E-A571-487C1D236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29" b="5233"/>
          <a:stretch/>
        </p:blipFill>
        <p:spPr>
          <a:xfrm>
            <a:off x="0" y="550606"/>
            <a:ext cx="12192000" cy="5948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721445-5D2A-47B6-81AF-E21E988799B0}"/>
              </a:ext>
            </a:extLst>
          </p:cNvPr>
          <p:cNvSpPr txBox="1"/>
          <p:nvPr/>
        </p:nvSpPr>
        <p:spPr>
          <a:xfrm>
            <a:off x="5270089" y="1209369"/>
            <a:ext cx="3156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Register a username and password for the employee,  click "Next".</a:t>
            </a:r>
            <a:endParaRPr lang="en-N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A49D6D-CDF7-434D-AE07-901FCD336618}"/>
              </a:ext>
            </a:extLst>
          </p:cNvPr>
          <p:cNvSpPr/>
          <p:nvPr/>
        </p:nvSpPr>
        <p:spPr>
          <a:xfrm>
            <a:off x="10077855" y="632298"/>
            <a:ext cx="1566153" cy="398834"/>
          </a:xfrm>
          <a:prstGeom prst="rect">
            <a:avLst/>
          </a:prstGeom>
          <a:solidFill>
            <a:srgbClr val="004C22"/>
          </a:solidFill>
          <a:ln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833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BDCEF-3ADB-4BD4-8AC1-F8A690D4D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29" b="5663"/>
          <a:stretch/>
        </p:blipFill>
        <p:spPr>
          <a:xfrm>
            <a:off x="0" y="521424"/>
            <a:ext cx="12192000" cy="5919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4BEBCD-902C-486B-AF67-E99B95D3D4A0}"/>
              </a:ext>
            </a:extLst>
          </p:cNvPr>
          <p:cNvSpPr txBox="1"/>
          <p:nvPr/>
        </p:nvSpPr>
        <p:spPr>
          <a:xfrm>
            <a:off x="5317045" y="1821475"/>
            <a:ext cx="313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Set up the working hours </a:t>
            </a:r>
            <a:endParaRPr lang="en-N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17E15A-7F77-4BB7-9F4D-1BEB2AEE1E0B}"/>
              </a:ext>
            </a:extLst>
          </p:cNvPr>
          <p:cNvSpPr/>
          <p:nvPr/>
        </p:nvSpPr>
        <p:spPr>
          <a:xfrm>
            <a:off x="10077855" y="632298"/>
            <a:ext cx="1566153" cy="398834"/>
          </a:xfrm>
          <a:prstGeom prst="rect">
            <a:avLst/>
          </a:prstGeom>
          <a:solidFill>
            <a:srgbClr val="004C22"/>
          </a:solidFill>
          <a:ln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137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D2C46-DBDE-4307-9F65-AD6832BD2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29" b="5520"/>
          <a:stretch/>
        </p:blipFill>
        <p:spPr>
          <a:xfrm>
            <a:off x="0" y="550606"/>
            <a:ext cx="12192000" cy="5928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431570-6564-4B39-A7DA-0B5DAF0905F6}"/>
              </a:ext>
            </a:extLst>
          </p:cNvPr>
          <p:cNvSpPr txBox="1"/>
          <p:nvPr/>
        </p:nvSpPr>
        <p:spPr>
          <a:xfrm>
            <a:off x="422767" y="4070564"/>
            <a:ext cx="3687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Set up the workdays and select if there will be a night shift, then click on “Next”.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7BAE3E-201F-4373-B493-83C40F332081}"/>
              </a:ext>
            </a:extLst>
          </p:cNvPr>
          <p:cNvSpPr/>
          <p:nvPr/>
        </p:nvSpPr>
        <p:spPr>
          <a:xfrm>
            <a:off x="10077855" y="632298"/>
            <a:ext cx="1566153" cy="398834"/>
          </a:xfrm>
          <a:prstGeom prst="rect">
            <a:avLst/>
          </a:prstGeom>
          <a:solidFill>
            <a:srgbClr val="004C22"/>
          </a:solidFill>
          <a:ln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9366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CEEB4F-08FA-4AA4-8299-73DD9B829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29" b="5089"/>
          <a:stretch/>
        </p:blipFill>
        <p:spPr>
          <a:xfrm>
            <a:off x="0" y="550606"/>
            <a:ext cx="12192000" cy="5958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175B25-5CF8-46D7-9ED6-3D131CDC6E76}"/>
              </a:ext>
            </a:extLst>
          </p:cNvPr>
          <p:cNvSpPr txBox="1"/>
          <p:nvPr/>
        </p:nvSpPr>
        <p:spPr>
          <a:xfrm>
            <a:off x="5427406" y="1445342"/>
            <a:ext cx="2871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group to which the employee belongs and the exclusive software access.</a:t>
            </a:r>
            <a:endParaRPr lang="en-N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FBFA6-D3CB-49E9-8B2D-7EB4379BC3AB}"/>
              </a:ext>
            </a:extLst>
          </p:cNvPr>
          <p:cNvSpPr/>
          <p:nvPr/>
        </p:nvSpPr>
        <p:spPr>
          <a:xfrm>
            <a:off x="10077855" y="632298"/>
            <a:ext cx="1566153" cy="398834"/>
          </a:xfrm>
          <a:prstGeom prst="rect">
            <a:avLst/>
          </a:prstGeom>
          <a:solidFill>
            <a:srgbClr val="004C22"/>
          </a:solidFill>
          <a:ln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54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6D4F8-320F-432C-A112-0AE396B36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6" b="5519"/>
          <a:stretch/>
        </p:blipFill>
        <p:spPr>
          <a:xfrm>
            <a:off x="0" y="570271"/>
            <a:ext cx="12192000" cy="59091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91AAF-A619-4EFC-BBA4-FBC183A02C09}"/>
              </a:ext>
            </a:extLst>
          </p:cNvPr>
          <p:cNvSpPr/>
          <p:nvPr/>
        </p:nvSpPr>
        <p:spPr>
          <a:xfrm>
            <a:off x="2812026" y="2723535"/>
            <a:ext cx="609600" cy="294968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CBFD4-337C-4003-8CFA-52A7D5368697}"/>
              </a:ext>
            </a:extLst>
          </p:cNvPr>
          <p:cNvSpPr/>
          <p:nvPr/>
        </p:nvSpPr>
        <p:spPr>
          <a:xfrm>
            <a:off x="2896331" y="3887614"/>
            <a:ext cx="609600" cy="294968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FC185-AC74-4D79-8DD5-EA015D7D12D0}"/>
              </a:ext>
            </a:extLst>
          </p:cNvPr>
          <p:cNvSpPr/>
          <p:nvPr/>
        </p:nvSpPr>
        <p:spPr>
          <a:xfrm>
            <a:off x="2886602" y="5054939"/>
            <a:ext cx="609600" cy="294968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9E93D6-6478-4DB5-86F7-C358A1844C79}"/>
              </a:ext>
            </a:extLst>
          </p:cNvPr>
          <p:cNvSpPr/>
          <p:nvPr/>
        </p:nvSpPr>
        <p:spPr>
          <a:xfrm>
            <a:off x="2740685" y="6089514"/>
            <a:ext cx="936369" cy="379378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A21EF-6421-4DFD-9668-986C36B9670E}"/>
              </a:ext>
            </a:extLst>
          </p:cNvPr>
          <p:cNvSpPr/>
          <p:nvPr/>
        </p:nvSpPr>
        <p:spPr>
          <a:xfrm>
            <a:off x="2752928" y="3268494"/>
            <a:ext cx="924127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CBD310-6EF0-431A-B18C-6E6340870C48}"/>
              </a:ext>
            </a:extLst>
          </p:cNvPr>
          <p:cNvSpPr/>
          <p:nvPr/>
        </p:nvSpPr>
        <p:spPr>
          <a:xfrm>
            <a:off x="2876144" y="4442299"/>
            <a:ext cx="924127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816FC2-A360-434B-A6F8-165F53B62C20}"/>
              </a:ext>
            </a:extLst>
          </p:cNvPr>
          <p:cNvSpPr/>
          <p:nvPr/>
        </p:nvSpPr>
        <p:spPr>
          <a:xfrm>
            <a:off x="2746442" y="5528554"/>
            <a:ext cx="924127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C8444BB6-FFE8-4923-9438-DD174F803D17}"/>
              </a:ext>
            </a:extLst>
          </p:cNvPr>
          <p:cNvSpPr/>
          <p:nvPr/>
        </p:nvSpPr>
        <p:spPr>
          <a:xfrm rot="18987946">
            <a:off x="1783847" y="1311098"/>
            <a:ext cx="495740" cy="72218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EDB8C8-6A41-4217-A901-D66904208280}"/>
              </a:ext>
            </a:extLst>
          </p:cNvPr>
          <p:cNvSpPr txBox="1"/>
          <p:nvPr/>
        </p:nvSpPr>
        <p:spPr>
          <a:xfrm>
            <a:off x="3539613" y="1594907"/>
            <a:ext cx="657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Employees management - click on “Access Analysis”</a:t>
            </a:r>
            <a:endParaRPr lang="en-N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B576FD-7DC6-4FA7-AB35-57EE9C018EC9}"/>
              </a:ext>
            </a:extLst>
          </p:cNvPr>
          <p:cNvSpPr/>
          <p:nvPr/>
        </p:nvSpPr>
        <p:spPr>
          <a:xfrm>
            <a:off x="10058400" y="622570"/>
            <a:ext cx="1566153" cy="398834"/>
          </a:xfrm>
          <a:prstGeom prst="rect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2943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5566BA-A3C2-47B4-9958-E3A482A825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72" b="5806"/>
          <a:stretch/>
        </p:blipFill>
        <p:spPr>
          <a:xfrm>
            <a:off x="0" y="560439"/>
            <a:ext cx="12192000" cy="58993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3B82BB-D78B-45A3-8D86-70D156FDAEC6}"/>
              </a:ext>
            </a:extLst>
          </p:cNvPr>
          <p:cNvSpPr/>
          <p:nvPr/>
        </p:nvSpPr>
        <p:spPr>
          <a:xfrm>
            <a:off x="2831690" y="1219200"/>
            <a:ext cx="639097" cy="344129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42772-893B-4879-972C-15A0D9E5188A}"/>
              </a:ext>
            </a:extLst>
          </p:cNvPr>
          <p:cNvSpPr txBox="1"/>
          <p:nvPr/>
        </p:nvSpPr>
        <p:spPr>
          <a:xfrm>
            <a:off x="2694562" y="1274324"/>
            <a:ext cx="1050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employee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DB7B6CB6-404A-4AAA-A3A7-AB20416CD0FB}"/>
              </a:ext>
            </a:extLst>
          </p:cNvPr>
          <p:cNvSpPr/>
          <p:nvPr/>
        </p:nvSpPr>
        <p:spPr>
          <a:xfrm>
            <a:off x="2970621" y="1690477"/>
            <a:ext cx="495740" cy="72218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8C2BE-5428-46F7-9D63-05AE1FD57E06}"/>
              </a:ext>
            </a:extLst>
          </p:cNvPr>
          <p:cNvSpPr txBox="1"/>
          <p:nvPr/>
        </p:nvSpPr>
        <p:spPr>
          <a:xfrm>
            <a:off x="3901210" y="5105242"/>
            <a:ext cx="323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an accurate view of the employee's working hours, click on the name.</a:t>
            </a:r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5B3EE3-DF09-4E1A-B443-6B417B669C62}"/>
              </a:ext>
            </a:extLst>
          </p:cNvPr>
          <p:cNvSpPr/>
          <p:nvPr/>
        </p:nvSpPr>
        <p:spPr>
          <a:xfrm>
            <a:off x="10058400" y="622570"/>
            <a:ext cx="1566153" cy="398834"/>
          </a:xfrm>
          <a:prstGeom prst="rect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2176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908FD9-26B4-4950-B8DE-12069F092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6" b="32974"/>
          <a:stretch/>
        </p:blipFill>
        <p:spPr>
          <a:xfrm>
            <a:off x="0" y="2831690"/>
            <a:ext cx="12192000" cy="40263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DA3100-2EC8-4BBD-A531-7FBFA4A3290B}"/>
              </a:ext>
            </a:extLst>
          </p:cNvPr>
          <p:cNvSpPr/>
          <p:nvPr/>
        </p:nvSpPr>
        <p:spPr>
          <a:xfrm>
            <a:off x="9377465" y="3908323"/>
            <a:ext cx="1339488" cy="29496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4EE54-DEDB-4230-BC71-8777F3F8D06C}"/>
              </a:ext>
            </a:extLst>
          </p:cNvPr>
          <p:cNvSpPr txBox="1"/>
          <p:nvPr/>
        </p:nvSpPr>
        <p:spPr>
          <a:xfrm>
            <a:off x="807395" y="924128"/>
            <a:ext cx="10943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</a:rPr>
              <a:t>The red column marks the downtime of the employee. We customize the maximum downtime allowed according to the company's needs.</a:t>
            </a:r>
            <a:endParaRPr lang="en-NZ"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BD8F8-90D7-42B1-AA5A-61677B9174C5}"/>
              </a:ext>
            </a:extLst>
          </p:cNvPr>
          <p:cNvSpPr/>
          <p:nvPr/>
        </p:nvSpPr>
        <p:spPr>
          <a:xfrm>
            <a:off x="10038945" y="2879387"/>
            <a:ext cx="1566153" cy="398834"/>
          </a:xfrm>
          <a:prstGeom prst="rect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559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C836A-3595-433A-9593-2FA8743BF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9" b="6235"/>
          <a:stretch/>
        </p:blipFill>
        <p:spPr>
          <a:xfrm>
            <a:off x="0" y="403123"/>
            <a:ext cx="12192000" cy="6027174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DA32EF85-6B9F-4939-9C85-42347485EA19}"/>
              </a:ext>
            </a:extLst>
          </p:cNvPr>
          <p:cNvSpPr/>
          <p:nvPr/>
        </p:nvSpPr>
        <p:spPr>
          <a:xfrm>
            <a:off x="9030928" y="1259261"/>
            <a:ext cx="806246" cy="884904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6564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908FD9-26B4-4950-B8DE-12069F092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6" b="32974"/>
          <a:stretch/>
        </p:blipFill>
        <p:spPr>
          <a:xfrm>
            <a:off x="0" y="2831690"/>
            <a:ext cx="12192000" cy="40263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DA3100-2EC8-4BBD-A531-7FBFA4A3290B}"/>
              </a:ext>
            </a:extLst>
          </p:cNvPr>
          <p:cNvSpPr/>
          <p:nvPr/>
        </p:nvSpPr>
        <p:spPr>
          <a:xfrm>
            <a:off x="9377465" y="3908323"/>
            <a:ext cx="1339488" cy="29496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EBE4A-0442-45B6-8F88-FF855B683304}"/>
              </a:ext>
            </a:extLst>
          </p:cNvPr>
          <p:cNvSpPr txBox="1"/>
          <p:nvPr/>
        </p:nvSpPr>
        <p:spPr>
          <a:xfrm>
            <a:off x="914401" y="972766"/>
            <a:ext cx="10573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</a:rPr>
              <a:t>When an employee exceeds the allowed downtime, an alert is generated. The employee's name turns red and moves up to the top of the list.</a:t>
            </a:r>
            <a:endParaRPr lang="en-NZ"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D66B19-8D39-4364-A62B-3BB8EBF3F892}"/>
              </a:ext>
            </a:extLst>
          </p:cNvPr>
          <p:cNvSpPr/>
          <p:nvPr/>
        </p:nvSpPr>
        <p:spPr>
          <a:xfrm>
            <a:off x="9912485" y="2879387"/>
            <a:ext cx="1566153" cy="398834"/>
          </a:xfrm>
          <a:prstGeom prst="rect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6222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B5D22E-BCF0-444B-9FF5-10F2F160C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" b="6524"/>
          <a:stretch/>
        </p:blipFill>
        <p:spPr>
          <a:xfrm>
            <a:off x="0" y="540774"/>
            <a:ext cx="12192000" cy="58698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0F3823-CC27-4BD8-B2BB-865241FAA40E}"/>
              </a:ext>
            </a:extLst>
          </p:cNvPr>
          <p:cNvSpPr/>
          <p:nvPr/>
        </p:nvSpPr>
        <p:spPr>
          <a:xfrm>
            <a:off x="2674374" y="1809345"/>
            <a:ext cx="1307691" cy="225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A371D00-E127-4D8D-8E78-1C07110DDE04}"/>
              </a:ext>
            </a:extLst>
          </p:cNvPr>
          <p:cNvSpPr/>
          <p:nvPr/>
        </p:nvSpPr>
        <p:spPr>
          <a:xfrm>
            <a:off x="2205203" y="1847065"/>
            <a:ext cx="653142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B00C6BA4-088D-4687-A975-6C885D2E3C8F}"/>
              </a:ext>
            </a:extLst>
          </p:cNvPr>
          <p:cNvSpPr/>
          <p:nvPr/>
        </p:nvSpPr>
        <p:spPr>
          <a:xfrm rot="16200000">
            <a:off x="4837454" y="1099595"/>
            <a:ext cx="765109" cy="655975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59E75-B67F-4E08-94E9-F7BCFF950523}"/>
              </a:ext>
            </a:extLst>
          </p:cNvPr>
          <p:cNvSpPr txBox="1"/>
          <p:nvPr/>
        </p:nvSpPr>
        <p:spPr>
          <a:xfrm>
            <a:off x="6074229" y="2276669"/>
            <a:ext cx="443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view the applications accessed by the employee, first, click on “Applications Analysis” and then select the employee.</a:t>
            </a:r>
            <a:endParaRPr lang="en-NZ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46B34A-4BB0-4591-B4E6-CB3B43DB2E57}"/>
              </a:ext>
            </a:extLst>
          </p:cNvPr>
          <p:cNvSpPr/>
          <p:nvPr/>
        </p:nvSpPr>
        <p:spPr>
          <a:xfrm>
            <a:off x="10058400" y="622570"/>
            <a:ext cx="1566153" cy="398834"/>
          </a:xfrm>
          <a:prstGeom prst="rect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4221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A3A388-EAFD-4548-B216-17769E79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11" b="5531"/>
          <a:stretch/>
        </p:blipFill>
        <p:spPr>
          <a:xfrm>
            <a:off x="0" y="583660"/>
            <a:ext cx="12192000" cy="58949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6EBCE3-F176-4AB2-8EAA-3FCA82957416}"/>
              </a:ext>
            </a:extLst>
          </p:cNvPr>
          <p:cNvSpPr/>
          <p:nvPr/>
        </p:nvSpPr>
        <p:spPr>
          <a:xfrm>
            <a:off x="10058400" y="622570"/>
            <a:ext cx="1566153" cy="398834"/>
          </a:xfrm>
          <a:prstGeom prst="rect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5891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FEE8B-1AFF-46DB-930C-8EA82E415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6" b="5519"/>
          <a:stretch/>
        </p:blipFill>
        <p:spPr>
          <a:xfrm>
            <a:off x="0" y="570271"/>
            <a:ext cx="12192000" cy="5909188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2F4F31D3-B2F1-43BD-AEDA-0C9DA7EBD8D2}"/>
              </a:ext>
            </a:extLst>
          </p:cNvPr>
          <p:cNvSpPr/>
          <p:nvPr/>
        </p:nvSpPr>
        <p:spPr>
          <a:xfrm>
            <a:off x="1809537" y="1475240"/>
            <a:ext cx="718457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DEEE7-4199-4D4C-967A-DE6A479C3E53}"/>
              </a:ext>
            </a:extLst>
          </p:cNvPr>
          <p:cNvSpPr/>
          <p:nvPr/>
        </p:nvSpPr>
        <p:spPr>
          <a:xfrm>
            <a:off x="6037006" y="2654710"/>
            <a:ext cx="2330246" cy="294967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62DB9-B8D6-46F9-B94C-E9C572F7C899}"/>
              </a:ext>
            </a:extLst>
          </p:cNvPr>
          <p:cNvSpPr txBox="1"/>
          <p:nvPr/>
        </p:nvSpPr>
        <p:spPr>
          <a:xfrm>
            <a:off x="3209730" y="3974841"/>
            <a:ext cx="757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view the administrator access, click on “My accesses”</a:t>
            </a:r>
            <a:endParaRPr lang="en-N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956D90-9D6C-4C83-B121-15ED428834EC}"/>
              </a:ext>
            </a:extLst>
          </p:cNvPr>
          <p:cNvSpPr/>
          <p:nvPr/>
        </p:nvSpPr>
        <p:spPr>
          <a:xfrm>
            <a:off x="10058400" y="622570"/>
            <a:ext cx="1566153" cy="398834"/>
          </a:xfrm>
          <a:prstGeom prst="rect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9775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4A0FCC-B4CB-44DD-B0A9-244ED4DE1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6" b="5233"/>
          <a:stretch/>
        </p:blipFill>
        <p:spPr>
          <a:xfrm>
            <a:off x="0" y="570270"/>
            <a:ext cx="12192000" cy="59288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8969D1-AC2B-4FFB-B173-8AD3228FD755}"/>
              </a:ext>
            </a:extLst>
          </p:cNvPr>
          <p:cNvSpPr/>
          <p:nvPr/>
        </p:nvSpPr>
        <p:spPr>
          <a:xfrm>
            <a:off x="2753032" y="2684206"/>
            <a:ext cx="825910" cy="393291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2CC13E-CF54-4244-9F2D-21DF3402C2C7}"/>
              </a:ext>
            </a:extLst>
          </p:cNvPr>
          <p:cNvSpPr/>
          <p:nvPr/>
        </p:nvSpPr>
        <p:spPr>
          <a:xfrm>
            <a:off x="2788700" y="3858010"/>
            <a:ext cx="825910" cy="393291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C6167-5462-4D48-BBF8-688D82C1D2D1}"/>
              </a:ext>
            </a:extLst>
          </p:cNvPr>
          <p:cNvSpPr/>
          <p:nvPr/>
        </p:nvSpPr>
        <p:spPr>
          <a:xfrm>
            <a:off x="2681696" y="4996146"/>
            <a:ext cx="825910" cy="393291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85158E-7AF2-4891-9140-F4A86A9B119F}"/>
              </a:ext>
            </a:extLst>
          </p:cNvPr>
          <p:cNvSpPr/>
          <p:nvPr/>
        </p:nvSpPr>
        <p:spPr>
          <a:xfrm>
            <a:off x="2772383" y="3239309"/>
            <a:ext cx="894945" cy="389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E3E085-4DB4-4ECA-ABE5-7C96ACCBD0AE}"/>
              </a:ext>
            </a:extLst>
          </p:cNvPr>
          <p:cNvSpPr/>
          <p:nvPr/>
        </p:nvSpPr>
        <p:spPr>
          <a:xfrm>
            <a:off x="2662136" y="4422841"/>
            <a:ext cx="894945" cy="389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E69F6-C2A8-4D98-8FF4-045236A92B10}"/>
              </a:ext>
            </a:extLst>
          </p:cNvPr>
          <p:cNvSpPr/>
          <p:nvPr/>
        </p:nvSpPr>
        <p:spPr>
          <a:xfrm>
            <a:off x="10058400" y="622570"/>
            <a:ext cx="1566153" cy="398834"/>
          </a:xfrm>
          <a:prstGeom prst="rect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3906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45DC61-76FE-4AE0-88D3-6F15685FB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59" b="5662"/>
          <a:stretch/>
        </p:blipFill>
        <p:spPr>
          <a:xfrm>
            <a:off x="0" y="580103"/>
            <a:ext cx="12192000" cy="58895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9B474-85FD-4DCB-90B6-5960F88C5076}"/>
              </a:ext>
            </a:extLst>
          </p:cNvPr>
          <p:cNvSpPr/>
          <p:nvPr/>
        </p:nvSpPr>
        <p:spPr>
          <a:xfrm>
            <a:off x="6105832" y="2477729"/>
            <a:ext cx="2182762" cy="157316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C0252F5E-80E5-43BD-ACEA-CB8D048EE1C8}"/>
              </a:ext>
            </a:extLst>
          </p:cNvPr>
          <p:cNvSpPr/>
          <p:nvPr/>
        </p:nvSpPr>
        <p:spPr>
          <a:xfrm>
            <a:off x="2003362" y="2401675"/>
            <a:ext cx="796814" cy="444559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D3909275-836A-4E63-BE22-8CB0101E1C2D}"/>
              </a:ext>
            </a:extLst>
          </p:cNvPr>
          <p:cNvSpPr/>
          <p:nvPr/>
        </p:nvSpPr>
        <p:spPr>
          <a:xfrm rot="5400000">
            <a:off x="11145167" y="2185470"/>
            <a:ext cx="796814" cy="444559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E387D-4F68-45FA-A7F3-0FA0E10CC96D}"/>
              </a:ext>
            </a:extLst>
          </p:cNvPr>
          <p:cNvSpPr txBox="1"/>
          <p:nvPr/>
        </p:nvSpPr>
        <p:spPr>
          <a:xfrm>
            <a:off x="2948474" y="4842588"/>
            <a:ext cx="7188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“New” to create teams and then set up access </a:t>
            </a:r>
            <a:r>
              <a:rPr lang="en-US"/>
              <a:t>which employees </a:t>
            </a:r>
            <a:r>
              <a:rPr lang="en-US" dirty="0"/>
              <a:t>can view.</a:t>
            </a:r>
          </a:p>
          <a:p>
            <a:r>
              <a:rPr lang="en-US" dirty="0"/>
              <a:t>Important: for supervisors and management positions, the access type must be “Both” (Portal and Desktop).</a:t>
            </a:r>
            <a:endParaRPr lang="en-NZ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5AF1D0-25E6-47C6-B47B-588B8D566B14}"/>
              </a:ext>
            </a:extLst>
          </p:cNvPr>
          <p:cNvSpPr/>
          <p:nvPr/>
        </p:nvSpPr>
        <p:spPr>
          <a:xfrm>
            <a:off x="10058400" y="622570"/>
            <a:ext cx="1566153" cy="398834"/>
          </a:xfrm>
          <a:prstGeom prst="rect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621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2F409-0ADC-444F-99B9-3A670F1B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6" b="5806"/>
          <a:stretch/>
        </p:blipFill>
        <p:spPr>
          <a:xfrm>
            <a:off x="0" y="570271"/>
            <a:ext cx="12192000" cy="58895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8531CC-08F5-4C95-8737-FFA181B92E80}"/>
              </a:ext>
            </a:extLst>
          </p:cNvPr>
          <p:cNvSpPr/>
          <p:nvPr/>
        </p:nvSpPr>
        <p:spPr>
          <a:xfrm>
            <a:off x="10077855" y="632298"/>
            <a:ext cx="1566153" cy="398834"/>
          </a:xfrm>
          <a:prstGeom prst="rect">
            <a:avLst/>
          </a:prstGeom>
          <a:solidFill>
            <a:srgbClr val="004C22"/>
          </a:solidFill>
          <a:ln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8347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F9FA8C-D511-49E1-B35D-983B8F699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72" b="5663"/>
          <a:stretch/>
        </p:blipFill>
        <p:spPr>
          <a:xfrm>
            <a:off x="0" y="560439"/>
            <a:ext cx="12192000" cy="59091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0F6166-7DAE-47DF-A79F-6133FFD661AD}"/>
              </a:ext>
            </a:extLst>
          </p:cNvPr>
          <p:cNvSpPr/>
          <p:nvPr/>
        </p:nvSpPr>
        <p:spPr>
          <a:xfrm>
            <a:off x="5083277" y="3913239"/>
            <a:ext cx="1238865" cy="186813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3F5FAC-A5D6-4063-9EFE-DC8672B1979E}"/>
              </a:ext>
            </a:extLst>
          </p:cNvPr>
          <p:cNvSpPr/>
          <p:nvPr/>
        </p:nvSpPr>
        <p:spPr>
          <a:xfrm>
            <a:off x="10077855" y="632298"/>
            <a:ext cx="1566153" cy="398834"/>
          </a:xfrm>
          <a:prstGeom prst="rect">
            <a:avLst/>
          </a:prstGeom>
          <a:solidFill>
            <a:srgbClr val="004C22"/>
          </a:solidFill>
          <a:ln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7469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3A77E8-7FF8-498C-B2EB-909C56929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72" b="5376"/>
          <a:stretch/>
        </p:blipFill>
        <p:spPr>
          <a:xfrm>
            <a:off x="0" y="560439"/>
            <a:ext cx="12192000" cy="59288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1D8FF1-A8FC-4D47-B458-EBE46A3BAE2A}"/>
              </a:ext>
            </a:extLst>
          </p:cNvPr>
          <p:cNvSpPr/>
          <p:nvPr/>
        </p:nvSpPr>
        <p:spPr>
          <a:xfrm>
            <a:off x="5063613" y="5004619"/>
            <a:ext cx="1337187" cy="235975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5731B-3560-46EB-BDEF-C2AF61C18B14}"/>
              </a:ext>
            </a:extLst>
          </p:cNvPr>
          <p:cNvSpPr/>
          <p:nvPr/>
        </p:nvSpPr>
        <p:spPr>
          <a:xfrm>
            <a:off x="10077855" y="632298"/>
            <a:ext cx="1566153" cy="398834"/>
          </a:xfrm>
          <a:prstGeom prst="rect">
            <a:avLst/>
          </a:prstGeom>
          <a:solidFill>
            <a:srgbClr val="004C22"/>
          </a:solidFill>
          <a:ln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338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556EF-4F29-42CC-BBAC-A8A525171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72" b="6236"/>
          <a:stretch/>
        </p:blipFill>
        <p:spPr>
          <a:xfrm>
            <a:off x="0" y="560438"/>
            <a:ext cx="12192000" cy="5869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8DAE82-F053-4AC1-A543-06E61C9AE5C7}"/>
              </a:ext>
            </a:extLst>
          </p:cNvPr>
          <p:cNvSpPr txBox="1"/>
          <p:nvPr/>
        </p:nvSpPr>
        <p:spPr>
          <a:xfrm>
            <a:off x="8553987" y="1032124"/>
            <a:ext cx="340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out the fields “Username” and “Password” to login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0732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322E29-8944-40BB-874A-66F851D93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99" b="5090"/>
          <a:stretch/>
        </p:blipFill>
        <p:spPr>
          <a:xfrm>
            <a:off x="0" y="521110"/>
            <a:ext cx="12192000" cy="598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3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4C1F00-3E23-42DB-9091-6C8357E75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2" b="5950"/>
          <a:stretch/>
        </p:blipFill>
        <p:spPr>
          <a:xfrm>
            <a:off x="0" y="530942"/>
            <a:ext cx="12192000" cy="59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3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AA136-D42B-41D9-9EE2-882A6BC7E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29" b="5376"/>
          <a:stretch/>
        </p:blipFill>
        <p:spPr>
          <a:xfrm>
            <a:off x="0" y="550606"/>
            <a:ext cx="12192000" cy="59386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715F3C-02DB-41E2-80EF-7CF0E84D32B7}"/>
              </a:ext>
            </a:extLst>
          </p:cNvPr>
          <p:cNvSpPr/>
          <p:nvPr/>
        </p:nvSpPr>
        <p:spPr>
          <a:xfrm>
            <a:off x="10058400" y="622570"/>
            <a:ext cx="1566153" cy="398834"/>
          </a:xfrm>
          <a:prstGeom prst="rect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032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2B85F8-ECD1-47CD-A107-17F2FD90D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72" b="5806"/>
          <a:stretch/>
        </p:blipFill>
        <p:spPr>
          <a:xfrm>
            <a:off x="0" y="560439"/>
            <a:ext cx="12192000" cy="5899356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6DAEF6CE-97FB-4CD6-854C-92C3A5614C34}"/>
              </a:ext>
            </a:extLst>
          </p:cNvPr>
          <p:cNvSpPr/>
          <p:nvPr/>
        </p:nvSpPr>
        <p:spPr>
          <a:xfrm>
            <a:off x="2322620" y="2718921"/>
            <a:ext cx="978408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F17DE0E-6904-43A5-87B8-459E4FD5247F}"/>
              </a:ext>
            </a:extLst>
          </p:cNvPr>
          <p:cNvSpPr/>
          <p:nvPr/>
        </p:nvSpPr>
        <p:spPr>
          <a:xfrm rot="5400000">
            <a:off x="11108603" y="2066619"/>
            <a:ext cx="668597" cy="566581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F1B9A-CEDF-4677-A138-7C57BD485C5C}"/>
              </a:ext>
            </a:extLst>
          </p:cNvPr>
          <p:cNvSpPr txBox="1"/>
          <p:nvPr/>
        </p:nvSpPr>
        <p:spPr>
          <a:xfrm>
            <a:off x="4768646" y="3962400"/>
            <a:ext cx="440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First, click “Groups” and then “New” to register new groups.</a:t>
            </a:r>
            <a:endParaRPr lang="en-N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409F4-C875-4078-9166-CA731B1182E7}"/>
              </a:ext>
            </a:extLst>
          </p:cNvPr>
          <p:cNvSpPr/>
          <p:nvPr/>
        </p:nvSpPr>
        <p:spPr>
          <a:xfrm>
            <a:off x="10058400" y="622570"/>
            <a:ext cx="1566153" cy="398834"/>
          </a:xfrm>
          <a:prstGeom prst="rect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456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3AE441-70FA-440C-99E0-9CFE51398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02" b="5950"/>
          <a:stretch/>
        </p:blipFill>
        <p:spPr>
          <a:xfrm>
            <a:off x="0" y="589934"/>
            <a:ext cx="12192000" cy="58600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FDA032-7A08-44F8-A538-E8C4F47D3E05}"/>
              </a:ext>
            </a:extLst>
          </p:cNvPr>
          <p:cNvSpPr txBox="1"/>
          <p:nvPr/>
        </p:nvSpPr>
        <p:spPr>
          <a:xfrm>
            <a:off x="3880395" y="5309628"/>
            <a:ext cx="474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Fill out the fields: “Group Name” and “Group Description” and click on “next”.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24F2B-8BDD-4DA1-8213-C323C065828C}"/>
              </a:ext>
            </a:extLst>
          </p:cNvPr>
          <p:cNvSpPr/>
          <p:nvPr/>
        </p:nvSpPr>
        <p:spPr>
          <a:xfrm>
            <a:off x="10077855" y="632298"/>
            <a:ext cx="1566153" cy="398834"/>
          </a:xfrm>
          <a:prstGeom prst="rect">
            <a:avLst/>
          </a:prstGeom>
          <a:solidFill>
            <a:srgbClr val="004C22"/>
          </a:solidFill>
          <a:ln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581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BD2DC-2E44-4E7B-BFAA-B6BDF8A89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6" b="5663"/>
          <a:stretch/>
        </p:blipFill>
        <p:spPr>
          <a:xfrm>
            <a:off x="0" y="570271"/>
            <a:ext cx="12192000" cy="5899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000D0F-B20D-47AF-AEEF-976261393D59}"/>
              </a:ext>
            </a:extLst>
          </p:cNvPr>
          <p:cNvSpPr txBox="1"/>
          <p:nvPr/>
        </p:nvSpPr>
        <p:spPr>
          <a:xfrm>
            <a:off x="5250425" y="1484671"/>
            <a:ext cx="3382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starting to fill out the data through the “Groups” menu item, select only the Exclusive Access Software for this group.</a:t>
            </a:r>
            <a:endParaRPr lang="en-N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E94BA5-D18B-4AB5-B364-5136CBFD2A30}"/>
              </a:ext>
            </a:extLst>
          </p:cNvPr>
          <p:cNvSpPr/>
          <p:nvPr/>
        </p:nvSpPr>
        <p:spPr>
          <a:xfrm>
            <a:off x="10077855" y="632298"/>
            <a:ext cx="1566153" cy="398834"/>
          </a:xfrm>
          <a:prstGeom prst="rect">
            <a:avLst/>
          </a:prstGeom>
          <a:solidFill>
            <a:srgbClr val="004C22"/>
          </a:solidFill>
          <a:ln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2207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318</Words>
  <Application>Microsoft Office PowerPoint</Application>
  <PresentationFormat>Widescreen</PresentationFormat>
  <Paragraphs>22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Kawasaki</dc:creator>
  <cp:lastModifiedBy>Fernando Kawasaki</cp:lastModifiedBy>
  <cp:revision>4</cp:revision>
  <dcterms:created xsi:type="dcterms:W3CDTF">2021-11-05T23:58:15Z</dcterms:created>
  <dcterms:modified xsi:type="dcterms:W3CDTF">2022-02-23T03:34:53Z</dcterms:modified>
</cp:coreProperties>
</file>